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M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/>
  </p:normalViewPr>
  <p:slideViewPr>
    <p:cSldViewPr snapToGrid="0">
      <p:cViewPr varScale="1">
        <p:scale>
          <a:sx n="73" d="100"/>
          <a:sy n="73" d="100"/>
        </p:scale>
        <p:origin x="22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1E13-E2B6-6E69-3057-0AE5FA354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B5D33-A90C-2E1B-CF16-38CBC4022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94403-21D7-5129-A5F8-78B195A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793FF-9937-6444-563C-AD6CEE93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35F5D-779E-E6F3-7844-56F50CD5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748731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AC2E-4857-1878-A843-5D1DCC31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91C1-FB60-4729-5B6A-C3151FD1A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6CAF3-6CA7-6642-B183-8FA494A2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3F78-97B7-C47F-8C9A-CD6D6040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22560-E14A-FD72-25EF-428CE21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98083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22A5C-863D-4648-C658-A03428B8D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FE27A-B673-2F86-5BDE-700CFDA4D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50E46-7E36-7565-BFC1-7C7840F4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DA2E-8080-B6C6-F952-9493AD4A7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913EB-4F3C-A03D-E885-A224EE5C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4497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0E4C-C956-B1F4-D8BF-E311FA4F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E7EE5-73F7-20AD-9F60-2A02B30A3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FAB0A-7802-9CFD-D142-5AD6866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D91BB-867F-9F4F-89E8-B58E6E9C3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7D094-26BE-324E-9200-0F2E575B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16763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E7AE-1702-072F-6027-5DEC57E5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113D0-DBF1-D6B1-3CE3-677E1D29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9537E-5685-0C60-493C-BCA9031F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BE78D-E961-85F1-58C0-C99C8951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4516B-5841-C2B6-094F-4B3B0D51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261654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38A5-B0BB-EADF-895E-25678175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1D477-FD8F-185F-7D8D-39FB1FFEA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A5891-659C-8B1E-1922-9DFB43E45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3F346-8895-3D3D-9045-3C43F838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914BA-A439-DBEA-9C19-BAD4E4C0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893FE-BFC6-698D-643A-F098C16C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401663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CA75-94AF-0B98-8892-377C32A9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7FAF6-D0BB-AB13-26FC-F897A0C3D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0E4B7-277E-37BC-88A7-A22644F28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45D10-FFCD-8EF5-F424-215FCD6DD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4C4F4-5A19-1F68-4837-16F775F8A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7C171-6050-AD0B-C7B2-8D7D344A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A1216-45DC-D0FD-31BD-A896AAA4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308D9-32F7-E1C4-5960-5D2ADDA9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256985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A171-D9F9-EA42-82D7-0DB45D84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15C7A-0CB5-DC77-0B66-0F8140A88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C9A2A-9DC5-585C-E5CC-7829D43B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30A57-AC4A-F7EB-1182-7E33C3BE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44901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58A7B-1565-9F4C-3614-1B72BBC0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A2ED5-2256-B1D2-A602-1CAAE6255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DD66E-80B4-CD07-E58E-AF724797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55747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386A-6593-02B3-8EAF-56920149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8486-126F-0CAA-9AD4-5D6EECF5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18002-FE8B-DDAD-BE9E-1919533E1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6A6A6-C4F6-1B28-2429-89AD05E1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DCD38-7526-316C-3974-1EDC9F0E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BDB7A-743B-1FC4-B876-2E663EBF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426357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E2C1-F1E9-A6E1-23A6-C67087FD2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F9A87-47B5-ABD6-1F69-437B72C8B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88478-0332-845A-CFE1-341D06B37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6EA68-00DC-6C97-0EEB-1098E0E0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0CA4B-537F-C5D0-BB8C-E9D5BDDC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1E990-5C5D-5D71-8B1B-63FEBAEE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56455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73E7FC-EFFF-3138-3BB7-6E28495C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M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85997-6A80-C2AD-5F5E-77C1B119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4E448-813D-9424-CF54-CDAE33D15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EDFFD7-AA82-7545-A8D8-27E26C310891}" type="datetimeFigureOut">
              <a:rPr lang="en-MT" smtClean="0"/>
              <a:t>20/05/2024</a:t>
            </a:fld>
            <a:endParaRPr lang="en-M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F2746-8284-0D04-F723-8DB2F0927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7853-B1E4-EAE8-043D-FFCFBC4B1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608D0-0B57-7244-A459-41502AEA0065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55020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AAB5-46CF-0A0A-3E2E-10D7EEE4A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M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DD955-19AD-B4E9-4D01-02C2CAA39A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T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031986A-6DD7-ADDA-DB94-F424E451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7744B-6322-BEC8-811E-AD7D96754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9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hone with a screen showing a music selection&#10;&#10;Description automatically generated">
            <a:extLst>
              <a:ext uri="{FF2B5EF4-FFF2-40B4-BE49-F238E27FC236}">
                <a16:creationId xmlns:a16="http://schemas.microsoft.com/office/drawing/2014/main" id="{863F308C-D0E9-D159-E53A-3561C2457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7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ECAF8294-733A-77D0-FFF0-C19F76C2D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3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 up of a thank you card&#10;&#10;Description automatically generated">
            <a:extLst>
              <a:ext uri="{FF2B5EF4-FFF2-40B4-BE49-F238E27FC236}">
                <a16:creationId xmlns:a16="http://schemas.microsoft.com/office/drawing/2014/main" id="{A93636D8-3C14-80AC-9636-497C1E478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92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FCE1-F964-4B0B-C47F-E842FB81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T"/>
          </a:p>
        </p:txBody>
      </p:sp>
      <p:pic>
        <p:nvPicPr>
          <p:cNvPr id="5" name="Content Placeholder 4" descr="A cellphone with a yellow face on it&#10;&#10;Description automatically generated">
            <a:extLst>
              <a:ext uri="{FF2B5EF4-FFF2-40B4-BE49-F238E27FC236}">
                <a16:creationId xmlns:a16="http://schemas.microsoft.com/office/drawing/2014/main" id="{55C6AD82-548C-B0A8-12AC-B0A8BB412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26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3740-DDAB-6D8C-112D-7DA0995B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T"/>
          </a:p>
        </p:txBody>
      </p:sp>
      <p:pic>
        <p:nvPicPr>
          <p:cNvPr id="5" name="Content Placeholder 4" descr="A white background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35F327FA-403A-FC7A-54CD-F51C3AB89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306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emojis with different expressions&#10;&#10;Description automatically generated">
            <a:extLst>
              <a:ext uri="{FF2B5EF4-FFF2-40B4-BE49-F238E27FC236}">
                <a16:creationId xmlns:a16="http://schemas.microsoft.com/office/drawing/2014/main" id="{547C75B0-511F-AB8B-0BE6-B3955EBFB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product&#10;&#10;Description automatically generated with medium confidence">
            <a:extLst>
              <a:ext uri="{FF2B5EF4-FFF2-40B4-BE49-F238E27FC236}">
                <a16:creationId xmlns:a16="http://schemas.microsoft.com/office/drawing/2014/main" id="{BC22A0DD-58FD-8662-4D42-526BF656D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9874F-3BFA-0D0C-7F0C-922C64405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6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close-up of a cell phone&#10;&#10;Description automatically generated">
            <a:extLst>
              <a:ext uri="{FF2B5EF4-FFF2-40B4-BE49-F238E27FC236}">
                <a16:creationId xmlns:a16="http://schemas.microsoft.com/office/drawing/2014/main" id="{087C4784-A6FD-1C31-7AD2-104FE7D9A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7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hone with a screen on it&#10;&#10;Description automatically generated">
            <a:extLst>
              <a:ext uri="{FF2B5EF4-FFF2-40B4-BE49-F238E27FC236}">
                <a16:creationId xmlns:a16="http://schemas.microsoft.com/office/drawing/2014/main" id="{F4E9C337-C9CA-3DCB-2CE9-DC0FD2915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1ECD14-29A1-F5E5-37F5-71AA9183D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01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Family Lucas</dc:creator>
  <cp:lastModifiedBy>Family Lucas</cp:lastModifiedBy>
  <cp:revision>2</cp:revision>
  <dcterms:created xsi:type="dcterms:W3CDTF">2024-05-18T22:56:14Z</dcterms:created>
  <dcterms:modified xsi:type="dcterms:W3CDTF">2024-05-20T14:25:13Z</dcterms:modified>
</cp:coreProperties>
</file>